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7343"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27" dt="2023-02-09T01:19:13.8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9" d="100"/>
          <a:sy n="89" d="100"/>
        </p:scale>
        <p:origin x="66" y="90"/>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10T15:49:16.355" v="2583" actId="20577"/>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09T01:19:13.896" v="2411" actId="20577"/>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ldChg>
      <pc:sldChg chg="delSp modSp add del mod delAnim">
        <pc:chgData name="Bob Ward" userId="6da7c2dd-8e2e-469f-a216-c384312e2a2d" providerId="ADAL" clId="{5D0F336B-AAAC-441E-99F0-F6F5BFD10E9E}" dt="2023-02-07T20:40:25.699" v="2071" actId="478"/>
        <pc:sldMkLst>
          <pc:docMk/>
          <pc:sldMk cId="4048639675" sldId="2147477397"/>
        </pc:sldMkLst>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2/10/2023 9:49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2/10/2023 9:48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2/10/2023 9:48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2/10/2023 9:48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1121</TotalTime>
  <Words>11121</Words>
  <Application>Microsoft Office PowerPoint</Application>
  <PresentationFormat>Widescreen</PresentationFormat>
  <Paragraphs>1834</Paragraphs>
  <Slides>115</Slides>
  <Notes>92</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2023-02-10T15:49:21Z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